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DE42C-D848-4195-B11F-D93F397A139A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FBF08-109A-49DE-836B-89120C7EDCD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BF08-109A-49DE-836B-89120C7EDCD4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8750EA-1EB5-48E6-9973-9558A206985B}" type="datetimeFigureOut">
              <a:rPr lang="sr-Latn-CS" smtClean="0"/>
              <a:pPr/>
              <a:t>29.3.2012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2EC75B-D460-4F2A-9096-2917DC233A3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772400" cy="147002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Turističke znamenitosti grada Požege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6400800" cy="1752600"/>
          </a:xfrm>
        </p:spPr>
        <p:txBody>
          <a:bodyPr/>
          <a:lstStyle/>
          <a:p>
            <a:r>
              <a:rPr lang="hr-HR" dirty="0" smtClean="0"/>
              <a:t>Na njemačkom jeziku</a:t>
            </a:r>
            <a:endParaRPr lang="hr-HR" dirty="0"/>
          </a:p>
        </p:txBody>
      </p:sp>
      <p:pic>
        <p:nvPicPr>
          <p:cNvPr id="9218" name="Picture 2" descr="http://www.turisticki-vodici-psz.hr/33/htmlimport_muzej_poze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14686"/>
            <a:ext cx="516274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Učenice 2.h. razreda su zajedno s profesoricom Marinom </a:t>
            </a:r>
            <a:r>
              <a:rPr lang="hr-HR" dirty="0" err="1" smtClean="0"/>
              <a:t>Hurtiš</a:t>
            </a:r>
            <a:r>
              <a:rPr lang="hr-HR" dirty="0" smtClean="0"/>
              <a:t>-Međugorac u sklopu nastave njemačkog jezika imale turističko vođenje kroz grad Požegu.</a:t>
            </a:r>
          </a:p>
          <a:p>
            <a:r>
              <a:rPr lang="hr-HR" dirty="0" smtClean="0"/>
              <a:t>U sklopu turističkog vođenja obišle su glavne znamenitosti u gradu : Crkva sv. Duha, Crkva sv. Lovre, Katedrala sv. Terezije, Fra Luka </a:t>
            </a:r>
            <a:r>
              <a:rPr lang="hr-HR" dirty="0" err="1" smtClean="0"/>
              <a:t>Ibrišimović</a:t>
            </a:r>
            <a:r>
              <a:rPr lang="hr-HR" dirty="0" smtClean="0"/>
              <a:t> i Kužni </a:t>
            </a:r>
            <a:r>
              <a:rPr lang="hr-HR" dirty="0" err="1" smtClean="0"/>
              <a:t>pil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Crkva sv. Duha</a:t>
            </a:r>
            <a:endParaRPr lang="hr-HR" dirty="0"/>
          </a:p>
        </p:txBody>
      </p:sp>
      <p:pic>
        <p:nvPicPr>
          <p:cNvPr id="1026" name="Picture 2" descr="F:\Njemački\15032012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448050" cy="4597401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4214810" y="1285860"/>
            <a:ext cx="4286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/>
          </a:p>
          <a:p>
            <a:r>
              <a:rPr lang="hr-HR" sz="3200" dirty="0" smtClean="0"/>
              <a:t>Učenica Ankica Stanić je na njemačkom jeziku predstavila Crkvu sv. Duha i prepričala povijest crkve. </a:t>
            </a:r>
            <a:endParaRPr lang="hr-HR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Crkva sv. Lovre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0916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Slavica Turkalj je ponešto ispričala o Crkvi sv. Lovre, naravno na njemačkom jeziku.</a:t>
            </a:r>
            <a:endParaRPr lang="hr-HR" sz="3200" dirty="0"/>
          </a:p>
        </p:txBody>
      </p:sp>
      <p:pic>
        <p:nvPicPr>
          <p:cNvPr id="2051" name="Picture 3" descr="F:\Njemački\15032012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2925763" cy="390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Katedrala sv. Terezije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endParaRPr lang="hr-HR" dirty="0" smtClean="0"/>
          </a:p>
          <a:p>
            <a:r>
              <a:rPr lang="hr-HR" sz="3200" dirty="0" smtClean="0"/>
              <a:t>Ova građevina je centar Požeško-slavonske biskupije o čemu nam je ispričala učenica Marta Matošević.</a:t>
            </a:r>
            <a:endParaRPr lang="hr-HR" sz="3200" dirty="0"/>
          </a:p>
        </p:txBody>
      </p:sp>
      <p:pic>
        <p:nvPicPr>
          <p:cNvPr id="3074" name="Picture 2" descr="F:\Njemački\15032012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8"/>
            <a:ext cx="3574266" cy="4765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Fra Luka </a:t>
            </a:r>
            <a:r>
              <a:rPr lang="hr-HR" dirty="0" err="1" smtClean="0"/>
              <a:t>Ibrišimović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72066" y="1600200"/>
            <a:ext cx="3714776" cy="452596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Fra Luka je važna osoba u povijesti grada Požege o čemu je na njemačkom jeziku govorila učenica Ivona Ciganović.</a:t>
            </a:r>
            <a:endParaRPr lang="hr-HR" sz="3200" dirty="0"/>
          </a:p>
        </p:txBody>
      </p:sp>
      <p:pic>
        <p:nvPicPr>
          <p:cNvPr id="4098" name="Picture 2" descr="F:\Njemački\1503201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717125" cy="4956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Kužni </a:t>
            </a:r>
            <a:r>
              <a:rPr lang="hr-HR" dirty="0" err="1" smtClean="0"/>
              <a:t>pil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709160"/>
          </a:xfrm>
        </p:spPr>
        <p:txBody>
          <a:bodyPr/>
          <a:lstStyle/>
          <a:p>
            <a:endParaRPr lang="hr-HR" dirty="0" smtClean="0"/>
          </a:p>
          <a:p>
            <a:r>
              <a:rPr lang="hr-HR" sz="3200" dirty="0" smtClean="0"/>
              <a:t>Maja </a:t>
            </a:r>
            <a:r>
              <a:rPr lang="hr-HR" sz="3200" dirty="0" err="1" smtClean="0"/>
              <a:t>Gelemanović</a:t>
            </a:r>
            <a:r>
              <a:rPr lang="hr-HR" sz="3200" dirty="0" smtClean="0"/>
              <a:t> je bila zadužena za predstavljanje ovog kulturno-povijesnog spomenika.</a:t>
            </a:r>
            <a:endParaRPr lang="hr-HR" sz="3200" dirty="0"/>
          </a:p>
        </p:txBody>
      </p:sp>
      <p:pic>
        <p:nvPicPr>
          <p:cNvPr id="16386" name="Picture 2" descr="http://www.destinacije.com/Slike/Hrvatska/SpomeniciiGroblja/Kuzni_Pil_Sv_Trojstva-Kip_Presvetoga_Trojstva-Zavjetni_Spomenik_Ku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370204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Njemački\15032012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248" y="1071546"/>
            <a:ext cx="3841782" cy="500066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500034" y="1357298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Terenska nastava s turističkim vođenjem je sastavni dio stručnog obrazovanja hotelijersko-turističkih tehničara, a ujedno smo spojili ugodno s korisnim.</a:t>
            </a:r>
            <a:endParaRPr lang="hr-HR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180</Words>
  <Application>Microsoft Office PowerPoint</Application>
  <PresentationFormat>Prikaz na zaslonu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Vrh</vt:lpstr>
      <vt:lpstr>Turističke znamenitosti grada Požege</vt:lpstr>
      <vt:lpstr>Slajd 2</vt:lpstr>
      <vt:lpstr>Crkva sv. Duha</vt:lpstr>
      <vt:lpstr>Crkva sv. Lovre</vt:lpstr>
      <vt:lpstr>Katedrala sv. Terezije</vt:lpstr>
      <vt:lpstr>Fra Luka Ibrišimović</vt:lpstr>
      <vt:lpstr>Kužni pil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Turističke znamenitosti grada Požege</dc:title>
  <dc:creator>Ekonomska Skola</dc:creator>
  <cp:lastModifiedBy>Profesori</cp:lastModifiedBy>
  <cp:revision>6</cp:revision>
  <dcterms:created xsi:type="dcterms:W3CDTF">2012-03-26T21:26:28Z</dcterms:created>
  <dcterms:modified xsi:type="dcterms:W3CDTF">2012-03-29T11:24:45Z</dcterms:modified>
</cp:coreProperties>
</file>